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52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362" y="114"/>
      </p:cViewPr>
      <p:guideLst>
        <p:guide orient="horz" pos="13251"/>
        <p:guide pos="848"/>
        <p:guide pos="18852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0675" y="1986915"/>
            <a:ext cx="9138285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680" y="1975485"/>
            <a:ext cx="9098279" cy="18573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兴宁市融地房地产开发有限公司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恒兆悦玺项目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兴宁市兴南大道西侧、兴刁路南侧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建设单位根据已审批规划方案，拟申请建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~19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层建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筑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，地下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层，基底面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4975.959㎡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，总建筑面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52160.845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18611"/>
          <a:stretch>
            <a:fillRect/>
          </a:stretch>
        </p:blipFill>
        <p:spPr>
          <a:xfrm>
            <a:off x="9649460" y="2918460"/>
            <a:ext cx="20196810" cy="163880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53b81bd-cf0d-42bf-a2bc-1256bbb39e67"/>
  <p:tag name="COMMONDATA" val="eyJoZGlkIjoiMTI4MDZjMDAxZmM3YmUwYThlNTNlMzQwYTNmZDdiZmUifQ=="/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570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GIGATYBE2</cp:lastModifiedBy>
  <cp:revision>111</cp:revision>
  <dcterms:created xsi:type="dcterms:W3CDTF">2021-06-04T03:10:00Z</dcterms:created>
  <dcterms:modified xsi:type="dcterms:W3CDTF">2024-06-12T07:37:36Z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FF5444E2AF0044B9BE96E27EA6867B27</vt:lpwstr>
  </property>
  <property fmtid="{D5CDD505-2E9C-101B-9397-08002B2CF9AE}" pid="3" name="KSOProductBuildVer">
    <vt:lpwstr>2052-12.1.0.16929</vt:lpwstr>
  </property>
  <property fmtid="{D5CDD505-2E9C-101B-9397-08002B2CF9AE}" pid="4" name="KSOSaveFontToCloudKey">
    <vt:lpwstr>890751066_btnclosed</vt:lpwstr>
  </property>
</Properties>
</file>