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3"/>
  </p:sldIdLst>
  <p:sldSz cx="30239970" cy="21383625"/>
  <p:notesSz cx="9144000" cy="6858000"/>
  <p:custDataLst>
    <p:tags r:id="rId9"/>
  </p:custDataLst>
  <p:defaultTextStyle>
    <a:defPPr>
      <a:defRPr lang="zh-CN"/>
    </a:defPPr>
    <a:lvl1pPr marL="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1pPr>
    <a:lvl2pPr marL="123888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2pPr>
    <a:lvl3pPr marL="247777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3pPr>
    <a:lvl4pPr marL="371665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4pPr>
    <a:lvl5pPr marL="495617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5pPr>
    <a:lvl6pPr marL="619506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6pPr>
    <a:lvl7pPr marL="743394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7pPr>
    <a:lvl8pPr marL="8672830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8pPr>
    <a:lvl9pPr marL="9911715" algn="l" defTabSz="2477770" rtl="0" eaLnBrk="1" latinLnBrk="0" hangingPunct="1">
      <a:defRPr sz="4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51" userDrawn="1">
          <p15:clr>
            <a:srgbClr val="A4A3A4"/>
          </p15:clr>
        </p15:guide>
        <p15:guide id="2" pos="848" userDrawn="1">
          <p15:clr>
            <a:srgbClr val="A4A3A4"/>
          </p15:clr>
        </p15:guide>
        <p15:guide id="3" pos="18866" userDrawn="1">
          <p15:clr>
            <a:srgbClr val="A4A3A4"/>
          </p15:clr>
        </p15:guide>
        <p15:guide id="4" pos="10742" userDrawn="1">
          <p15:clr>
            <a:srgbClr val="A4A3A4"/>
          </p15:clr>
        </p15:guide>
        <p15:guide id="5" orient="horz" pos="6702" userDrawn="1">
          <p15:clr>
            <a:srgbClr val="A4A3A4"/>
          </p15:clr>
        </p15:guide>
        <p15:guide id="6" orient="horz" pos="1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DB1"/>
    <a:srgbClr val="DE914D"/>
    <a:srgbClr val="EB8AEB"/>
    <a:srgbClr val="548235"/>
    <a:srgbClr val="FF7FFE"/>
    <a:srgbClr val="FB00F9"/>
    <a:srgbClr val="3C71A9"/>
    <a:srgbClr val="4489CA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-1410" y="-114"/>
      </p:cViewPr>
      <p:guideLst>
        <p:guide orient="horz" pos="13251"/>
        <p:guide pos="848"/>
        <p:guide pos="18866"/>
        <p:guide pos="10742"/>
        <p:guide orient="horz" pos="6702"/>
        <p:guide orient="horz" pos="1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35405" y="857250"/>
            <a:ext cx="3273191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99590"/>
            <a:ext cx="25704245" cy="7444669"/>
          </a:xfrm>
        </p:spPr>
        <p:txBody>
          <a:bodyPr anchor="b"/>
          <a:lstStyle>
            <a:lvl1pPr algn="ctr"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80036" y="11231355"/>
            <a:ext cx="22680216" cy="516275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575" indent="0" algn="ctr">
              <a:buNone/>
              <a:defRPr sz="6235"/>
            </a:lvl2pPr>
            <a:lvl3pPr marL="2851150" indent="0" algn="ctr">
              <a:buNone/>
              <a:defRPr sz="5615"/>
            </a:lvl3pPr>
            <a:lvl4pPr marL="4276725" indent="0" algn="ctr">
              <a:buNone/>
              <a:defRPr sz="4990"/>
            </a:lvl4pPr>
            <a:lvl5pPr marL="5702300" indent="0" algn="ctr">
              <a:buNone/>
              <a:defRPr sz="4990"/>
            </a:lvl5pPr>
            <a:lvl6pPr marL="7127875" indent="0" algn="ctr">
              <a:buNone/>
              <a:defRPr sz="4990"/>
            </a:lvl6pPr>
            <a:lvl7pPr marL="8553450" indent="0" algn="ctr">
              <a:buNone/>
              <a:defRPr sz="4990"/>
            </a:lvl7pPr>
            <a:lvl8pPr marL="9979025" indent="0" algn="ctr">
              <a:buNone/>
              <a:defRPr sz="4990"/>
            </a:lvl8pPr>
            <a:lvl9pPr marL="11404600" indent="0" algn="ctr">
              <a:buNone/>
              <a:defRPr sz="499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8480"/>
            <a:ext cx="6520562" cy="1812163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9021" y="1138480"/>
            <a:ext cx="19183683" cy="1812163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331063"/>
            <a:ext cx="26082248" cy="8894992"/>
          </a:xfrm>
        </p:spPr>
        <p:txBody>
          <a:bodyPr anchor="b"/>
          <a:lstStyle>
            <a:lvl1pPr>
              <a:defRPr sz="1871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3272" y="14310205"/>
            <a:ext cx="26082248" cy="4677666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/>
                </a:solidFill>
              </a:defRPr>
            </a:lvl1pPr>
            <a:lvl2pPr marL="1425575" indent="0">
              <a:buNone/>
              <a:defRPr sz="6235">
                <a:solidFill>
                  <a:schemeClr val="tx1">
                    <a:tint val="75000"/>
                  </a:schemeClr>
                </a:solidFill>
              </a:defRPr>
            </a:lvl2pPr>
            <a:lvl3pPr marL="2851150" indent="0">
              <a:buNone/>
              <a:defRPr sz="5615">
                <a:solidFill>
                  <a:schemeClr val="tx1">
                    <a:tint val="75000"/>
                  </a:schemeClr>
                </a:solidFill>
              </a:defRPr>
            </a:lvl3pPr>
            <a:lvl4pPr marL="42767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4pPr>
            <a:lvl5pPr marL="57023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5pPr>
            <a:lvl6pPr marL="712787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6pPr>
            <a:lvl7pPr marL="855345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7pPr>
            <a:lvl8pPr marL="9979025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8pPr>
            <a:lvl9pPr marL="11404600" indent="0">
              <a:buNone/>
              <a:defRPr sz="49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79020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09146" y="5692400"/>
            <a:ext cx="12852122" cy="1356771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8485"/>
            <a:ext cx="26082248" cy="4133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2962" y="5241960"/>
            <a:ext cx="12793057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2962" y="7810963"/>
            <a:ext cx="12793057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09148" y="5241960"/>
            <a:ext cx="12856061" cy="2569003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575" indent="0">
              <a:buNone/>
              <a:defRPr sz="6235" b="1"/>
            </a:lvl2pPr>
            <a:lvl3pPr marL="2851150" indent="0">
              <a:buNone/>
              <a:defRPr sz="5615" b="1"/>
            </a:lvl3pPr>
            <a:lvl4pPr marL="4276725" indent="0">
              <a:buNone/>
              <a:defRPr sz="4990" b="1"/>
            </a:lvl4pPr>
            <a:lvl5pPr marL="5702300" indent="0">
              <a:buNone/>
              <a:defRPr sz="4990" b="1"/>
            </a:lvl5pPr>
            <a:lvl6pPr marL="7127875" indent="0">
              <a:buNone/>
              <a:defRPr sz="4990" b="1"/>
            </a:lvl6pPr>
            <a:lvl7pPr marL="8553450" indent="0">
              <a:buNone/>
              <a:defRPr sz="4990" b="1"/>
            </a:lvl7pPr>
            <a:lvl8pPr marL="9979025" indent="0">
              <a:buNone/>
              <a:defRPr sz="4990" b="1"/>
            </a:lvl8pPr>
            <a:lvl9pPr marL="11404600" indent="0">
              <a:buNone/>
              <a:defRPr sz="499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09148" y="7810963"/>
            <a:ext cx="12856061" cy="114887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56061" y="3078850"/>
            <a:ext cx="15309146" cy="15196234"/>
          </a:xfrm>
        </p:spPr>
        <p:txBody>
          <a:bodyPr/>
          <a:lstStyle>
            <a:lvl1pPr>
              <a:defRPr sz="9980"/>
            </a:lvl1pPr>
            <a:lvl2pPr>
              <a:defRPr sz="8730"/>
            </a:lvl2pPr>
            <a:lvl3pPr>
              <a:defRPr sz="7485"/>
            </a:lvl3pPr>
            <a:lvl4pPr>
              <a:defRPr sz="6235"/>
            </a:lvl4pPr>
            <a:lvl5pPr>
              <a:defRPr sz="6235"/>
            </a:lvl5pPr>
            <a:lvl6pPr>
              <a:defRPr sz="6235"/>
            </a:lvl6pPr>
            <a:lvl7pPr>
              <a:defRPr sz="6235"/>
            </a:lvl7pPr>
            <a:lvl8pPr>
              <a:defRPr sz="6235"/>
            </a:lvl8pPr>
            <a:lvl9pPr>
              <a:defRPr sz="6235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25575"/>
            <a:ext cx="9753280" cy="4989513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78850"/>
            <a:ext cx="15309146" cy="15196234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575" indent="0">
              <a:buNone/>
              <a:defRPr sz="8730"/>
            </a:lvl2pPr>
            <a:lvl3pPr marL="2851150" indent="0">
              <a:buNone/>
              <a:defRPr sz="7485"/>
            </a:lvl3pPr>
            <a:lvl4pPr marL="4276725" indent="0">
              <a:buNone/>
              <a:defRPr sz="6235"/>
            </a:lvl4pPr>
            <a:lvl5pPr marL="5702300" indent="0">
              <a:buNone/>
              <a:defRPr sz="6235"/>
            </a:lvl5pPr>
            <a:lvl6pPr marL="7127875" indent="0">
              <a:buNone/>
              <a:defRPr sz="6235"/>
            </a:lvl6pPr>
            <a:lvl7pPr marL="8553450" indent="0">
              <a:buNone/>
              <a:defRPr sz="6235"/>
            </a:lvl7pPr>
            <a:lvl8pPr marL="9979025" indent="0">
              <a:buNone/>
              <a:defRPr sz="6235"/>
            </a:lvl8pPr>
            <a:lvl9pPr marL="11404600" indent="0">
              <a:buNone/>
              <a:defRPr sz="623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2959" y="6415088"/>
            <a:ext cx="9753280" cy="11884743"/>
          </a:xfrm>
        </p:spPr>
        <p:txBody>
          <a:bodyPr/>
          <a:lstStyle>
            <a:lvl1pPr marL="0" indent="0">
              <a:buNone/>
              <a:defRPr sz="4990"/>
            </a:lvl1pPr>
            <a:lvl2pPr marL="1425575" indent="0">
              <a:buNone/>
              <a:defRPr sz="4365"/>
            </a:lvl2pPr>
            <a:lvl3pPr marL="2851150" indent="0">
              <a:buNone/>
              <a:defRPr sz="3740"/>
            </a:lvl3pPr>
            <a:lvl4pPr marL="4276725" indent="0">
              <a:buNone/>
              <a:defRPr sz="3120"/>
            </a:lvl4pPr>
            <a:lvl5pPr marL="5702300" indent="0">
              <a:buNone/>
              <a:defRPr sz="3120"/>
            </a:lvl5pPr>
            <a:lvl6pPr marL="7127875" indent="0">
              <a:buNone/>
              <a:defRPr sz="3120"/>
            </a:lvl6pPr>
            <a:lvl7pPr marL="8553450" indent="0">
              <a:buNone/>
              <a:defRPr sz="3120"/>
            </a:lvl7pPr>
            <a:lvl8pPr marL="9979025" indent="0">
              <a:buNone/>
              <a:defRPr sz="3120"/>
            </a:lvl8pPr>
            <a:lvl9pPr marL="11404600" indent="0">
              <a:buNone/>
              <a:defRPr sz="312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8485"/>
            <a:ext cx="26082248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92400"/>
            <a:ext cx="26082248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05E53-C92C-43A0-8838-CCA8E09E8F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819457"/>
            <a:ext cx="10206097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819457"/>
            <a:ext cx="6804065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71E8-16C0-4D3E-8BE9-6AFA1B14E5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51150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105" indent="-713105" algn="l" defTabSz="2851150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0" kern="1200">
          <a:solidFill>
            <a:schemeClr val="tx1"/>
          </a:solidFill>
          <a:latin typeface="+mn-lt"/>
          <a:ea typeface="+mn-ea"/>
          <a:cs typeface="+mn-cs"/>
        </a:defRPr>
      </a:lvl1pPr>
      <a:lvl2pPr marL="21386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2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35" kern="1200">
          <a:solidFill>
            <a:schemeClr val="tx1"/>
          </a:solidFill>
          <a:latin typeface="+mn-lt"/>
          <a:ea typeface="+mn-ea"/>
          <a:cs typeface="+mn-cs"/>
        </a:defRPr>
      </a:lvl3pPr>
      <a:lvl4pPr marL="49898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64154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84098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926655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10692130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2117705" indent="-713105" algn="l" defTabSz="2851150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1pPr>
      <a:lvl2pPr marL="14255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8511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3pPr>
      <a:lvl4pPr marL="42767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4pPr>
      <a:lvl5pPr marL="57023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5pPr>
      <a:lvl6pPr marL="712787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6pPr>
      <a:lvl7pPr marL="855345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7pPr>
      <a:lvl8pPr marL="9979025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8pPr>
      <a:lvl9pPr marL="11404600" algn="l" defTabSz="2851150" rtl="0" eaLnBrk="1" latinLnBrk="0" hangingPunct="1">
        <a:defRPr sz="56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0355" y="181610"/>
            <a:ext cx="29649420" cy="1805305"/>
          </a:xfrm>
          <a:prstGeom prst="rect">
            <a:avLst/>
          </a:prstGeom>
          <a:solidFill>
            <a:srgbClr val="DE914D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ClrTx/>
              <a:buSzTx/>
              <a:buFontTx/>
            </a:pPr>
            <a:r>
              <a:rPr lang="en-US" altLang="zh-CN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8000" spc="30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建设工程规划许可批前公示</a:t>
            </a:r>
            <a:endParaRPr lang="zh-CN" altLang="en-US" sz="8000" spc="300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355" y="168910"/>
            <a:ext cx="29649420" cy="2094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r="9006" b="854"/>
          <a:stretch>
            <a:fillRect/>
          </a:stretch>
        </p:blipFill>
        <p:spPr>
          <a:xfrm>
            <a:off x="9696450" y="3093720"/>
            <a:ext cx="20118070" cy="1692656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00355" y="1986915"/>
            <a:ext cx="9295765" cy="19124295"/>
          </a:xfrm>
          <a:prstGeom prst="rect">
            <a:avLst/>
          </a:prstGeom>
          <a:solidFill>
            <a:srgbClr val="D8CDB1"/>
          </a:solidFill>
          <a:ln w="2222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00355" y="1986915"/>
            <a:ext cx="9295130" cy="19124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500" spc="300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公示说明</a:t>
            </a:r>
            <a:endParaRPr lang="zh-CN" altLang="en-US" sz="3500" spc="300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公示类型：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批前公示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公示时间：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公示期限：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公式方式：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兴宁市自然资源局门户网站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http://www.xingning.gov.cn/zfjg/xnszrzyj/index.html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(2)建设项目现场公示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审批机关：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建设单位：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梅州市明冠养殖中心有限公司</a:t>
            </a:r>
            <a:endParaRPr lang="zh-CN" altLang="en-US" sz="27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项目名称：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梅州市明冠养殖中心有限公司水产养殖及水产品加工建设项目</a:t>
            </a:r>
            <a:endParaRPr lang="zh-CN" altLang="en-US" sz="27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6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建设地点：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宁新街道洋岭社区机场路西侧</a:t>
            </a:r>
            <a:endParaRPr lang="zh-CN" altLang="en-US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公示内容</a:t>
            </a:r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建设单位拟申请建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</a:t>
            </a:r>
            <a:r>
              <a:rPr 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zh-CN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  <a:r>
              <a:rPr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zh-CN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建筑占地面积</a:t>
            </a:r>
            <a:r>
              <a:rPr 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1123.95</a:t>
            </a:r>
            <a:r>
              <a:rPr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平方米，总建筑面积</a:t>
            </a:r>
            <a:r>
              <a:rPr 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7752.57</a:t>
            </a:r>
            <a:r>
              <a:rPr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zh-CN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，建筑层数为地上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层、地下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该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图仅为示意图，准确数据以最后审批为准。我局拟核发该项目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建设工程规划许可证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》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，现予公示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700" kern="0" spc="7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60000"/>
              </a:lnSpc>
            </a:pP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凡与以上事项有重大利益关系的关系人（单位）可依照《中华人民共和国城乡规划法》及《广东省城乡规划条例》的规定，在公示之日起10日内以真实身份向我局提出书面意见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附有联系方式。逾期末提出的，视为放弃申诉权利。本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案涉及的利害关系人，依法享有听证权，如需要求听证的，应于本方案公示期限内向兴宁市自然资源局提出申请参加听证，逾期未提出申请，视为放弃。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联系电话： </a:t>
            </a:r>
            <a:r>
              <a:rPr lang="en-US" altLang="zh-CN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0753-3238673</a:t>
            </a:r>
            <a:r>
              <a:rPr lang="zh-CN" altLang="en-US"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（城市规划股</a:t>
            </a:r>
            <a:r>
              <a:rPr lang="zh-CN" altLang="en-US" sz="2700" kern="0" spc="70" dirty="0" smtClea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en-US" altLang="zh-CN" sz="2700" kern="0" spc="70" dirty="0" smtClea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just" eaLnBrk="0">
              <a:lnSpc>
                <a:spcPct val="145000"/>
              </a:lnSpc>
              <a:spcBef>
                <a:spcPts val="815"/>
              </a:spcBef>
            </a:pPr>
            <a:endParaRPr lang="en-US" altLang="zh-CN" sz="27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宁市自然资源局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fontAlgn="auto">
              <a:lnSpc>
                <a:spcPct val="160000"/>
              </a:lnSpc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</a:t>
            </a:r>
            <a:r>
              <a:rPr lang="zh-CN" altLang="en-US" sz="27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655540" y="13947775"/>
            <a:ext cx="1819275" cy="41529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noAutofit/>
          </a:bodyPr>
          <a:p>
            <a:r>
              <a:rPr lang="zh-CN" altLang="en-US" sz="2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本次报建楼栋</a:t>
            </a:r>
            <a:endParaRPr lang="zh-CN" altLang="en-US" sz="2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553b81bd-cf0d-42bf-a2bc-1256bbb39e67"/>
  <p:tag name="COMMONDATA" val="eyJoZGlkIjoiZjVlMDU2NjFjMWY4NTI2M2I0YTczMzFlYmRkZTFiNWUifQ=="/>
  <p:tag name="commondata" val="eyJoZGlkIjoiNjdmOWRlMGY3YzQ2NmRlYmU4Y2ZjZWJhOTRlOGIzNjQ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591</Words>
  <Application>WPS 演示</Application>
  <PresentationFormat>自定义</PresentationFormat>
  <Paragraphs>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等线</vt:lpstr>
      <vt:lpstr>Arial Unicode MS</vt:lpstr>
      <vt:lpstr>等线 Light</vt:lpstr>
      <vt:lpstr>Calibri Light</vt:lpstr>
      <vt:lpstr>Office 主题​​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AMD</cp:lastModifiedBy>
  <cp:revision>126</cp:revision>
  <dcterms:created xsi:type="dcterms:W3CDTF">2021-06-04T03:10:00Z</dcterms:created>
  <dcterms:modified xsi:type="dcterms:W3CDTF">2024-07-19T02:33:50Z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34AE461AB27A4BDCBCC187F242BE4AE5_13</vt:lpwstr>
  </property>
  <property fmtid="{D5CDD505-2E9C-101B-9397-08002B2CF9AE}" pid="3" name="KSOProductBuildVer">
    <vt:lpwstr>2052-11.1.0.14036</vt:lpwstr>
  </property>
  <property fmtid="{D5CDD505-2E9C-101B-9397-08002B2CF9AE}" pid="4" name="KSOSaveFontToCloudKey">
    <vt:lpwstr>890751066_btnclosed</vt:lpwstr>
  </property>
</Properties>
</file>