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3"/>
  </p:sldIdLst>
  <p:sldSz cx="30239970" cy="21383625"/>
  <p:notesSz cx="6858000" cy="9144000"/>
  <p:custDataLst>
    <p:tags r:id="rId9"/>
  </p:custDataLst>
  <p:defaultTextStyle>
    <a:defPPr>
      <a:defRPr lang="zh-CN"/>
    </a:defPPr>
    <a:lvl1pPr marL="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888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777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665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617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506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394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283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171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98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66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690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4842" y="-5682"/>
      </p:cViewPr>
      <p:guideLst>
        <p:guide orient="horz" pos="13298"/>
        <p:guide pos="848"/>
        <p:guide pos="18866"/>
        <p:guide pos="10742"/>
        <p:guide orient="horz" pos="6690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873" y="1143000"/>
            <a:ext cx="436425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8485"/>
            <a:ext cx="26082248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92400"/>
            <a:ext cx="26082248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819457"/>
            <a:ext cx="1020609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20675" y="1986915"/>
            <a:ext cx="10342880" cy="19123660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0355" y="181610"/>
            <a:ext cx="29649420" cy="180530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sz="80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建设项目规划许可批前</a:t>
            </a:r>
            <a:r>
              <a:rPr lang="zh-CN" altLang="en-US" sz="80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</a:t>
            </a:r>
            <a:r>
              <a:rPr lang="zh-CN" altLang="en-US" sz="8000" spc="3000"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示</a:t>
            </a:r>
            <a:endParaRPr lang="zh-CN" altLang="en-US" sz="8000" spc="3000" dirty="0"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89255" y="2143125"/>
            <a:ext cx="10103485" cy="18783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spc="30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4000" spc="300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公示类型：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日至202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公式方式：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建设单位（个人）：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梅州骏昌房地产开发有限公司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中骏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御景湾二期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：兴宁市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兴宁大道东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侧、滨江西路南侧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建设单位拟申请对方案内地下室进行建设，具体报建方案为：总建筑面积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17226.73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㎡，地下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层。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该图仅为示意图，准确数据以最后审批为准。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我局拟核发该项目《建设工程规划许可证》，现予公示。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并附有联系方式。逾期末提出的，视为放弃申诉权利。本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联系电话：0753-</a:t>
            </a: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3238673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（城市规划股）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55" y="168910"/>
            <a:ext cx="29649420" cy="2094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7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1#</a:t>
            </a:r>
            <a:endParaRPr lang="en-US" altLang="zh-CN" sz="487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2003" r="21259" b="2397"/>
          <a:stretch>
            <a:fillRect/>
          </a:stretch>
        </p:blipFill>
        <p:spPr>
          <a:xfrm>
            <a:off x="10855325" y="2360295"/>
            <a:ext cx="18940780" cy="179717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629" y="3193577"/>
            <a:ext cx="1246696" cy="1683223"/>
          </a:xfrm>
          <a:prstGeom prst="rect">
            <a:avLst/>
          </a:prstGeom>
          <a:solidFill>
            <a:schemeClr val="bg1"/>
          </a:solidFill>
          <a:ln w="3175" cmpd="sng">
            <a:noFill/>
            <a:prstDash val="solid"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553b81bd-cf0d-42bf-a2bc-1256bbb39e67"/>
  <p:tag name="COMMONDATA" val="eyJoZGlkIjoiNTNjNTkzZDQ4Y2FmMWE4MjVlZTExMmQ5NjRjMmExZTUifQ=="/>
  <p:tag name="commondata" val="eyJoZGlkIjoiNjdmOWRlMGY3YzQ2NmRlYmU4Y2ZjZWJhOTRlOGIzNj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622</Words>
  <Application>WPS 演示</Application>
  <PresentationFormat>自定义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仿宋</vt:lpstr>
      <vt:lpstr>黑体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GIGATYBE2</cp:lastModifiedBy>
  <cp:revision>119</cp:revision>
  <dcterms:created xsi:type="dcterms:W3CDTF">2021-06-04T03:10:00Z</dcterms:created>
  <dcterms:modified xsi:type="dcterms:W3CDTF">2024-07-23T02:38:12Z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9B8961DC3C4B45A49F28B90A8BB79FC9_13</vt:lpwstr>
  </property>
  <property fmtid="{D5CDD505-2E9C-101B-9397-08002B2CF9AE}" pid="3" name="KSOProductBuildVer">
    <vt:lpwstr>2052-12.1.0.16929</vt:lpwstr>
  </property>
  <property fmtid="{D5CDD505-2E9C-101B-9397-08002B2CF9AE}" pid="4" name="KSOSaveFontToCloudKey">
    <vt:lpwstr>890751066_btnclosed</vt:lpwstr>
  </property>
</Properties>
</file>