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39970" cy="21383625"/>
  <p:notesSz cx="9144000" cy="6858000"/>
  <p:custDataLst>
    <p:tags r:id="rId9"/>
  </p:custDataLst>
  <p:defaultTextStyle>
    <a:defPPr>
      <a:defRPr lang="zh-CN"/>
    </a:defPPr>
    <a:lvl1pPr marL="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888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777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665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617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506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394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283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171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51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52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702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362" y="114"/>
      </p:cViewPr>
      <p:guideLst>
        <p:guide orient="horz" pos="13251"/>
        <p:guide pos="848"/>
        <p:guide pos="18852"/>
        <p:guide pos="10742"/>
        <p:guide orient="horz" pos="6702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35405" y="857250"/>
            <a:ext cx="3273191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34891" y="857250"/>
            <a:ext cx="3274219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8485"/>
            <a:ext cx="26082248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92400"/>
            <a:ext cx="26082248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819457"/>
            <a:ext cx="1020609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0355" y="181610"/>
            <a:ext cx="29649420" cy="180530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altLang="zh-CN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建设工程规划许可批前公示</a:t>
            </a:r>
            <a:endParaRPr lang="zh-CN" altLang="en-US" sz="8000" spc="30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55" y="168910"/>
            <a:ext cx="29649420" cy="2094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0355" y="1986915"/>
            <a:ext cx="9295765" cy="19124295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00355" y="1986915"/>
            <a:ext cx="9295130" cy="19124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500" spc="30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3500" spc="300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公示类型：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公式方式：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建设单位：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广东美斯金属制品有限公司</a:t>
            </a:r>
            <a:endParaRPr lang="zh-CN" altLang="en-US" sz="27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广东美斯金属制品有限公司年产20万套五金模具生产制造项目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建设地点：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东莞石碣(兴宁)产业转移工业园科创路北侧</a:t>
            </a:r>
            <a:endParaRPr lang="zh-CN" altLang="en-US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建设单位根据已审批规划方案，拟申请建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栋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地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层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~7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层建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筑及相关附属建筑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，基底面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12253.49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，总建筑面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</a:t>
            </a:r>
            <a:r>
              <a:rPr 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37604.02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㎡。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该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图仅为示意图，准确数据以最后审批为准。我局拟核发该项目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建设工程规划许可证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，现予公示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700" kern="0" spc="7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附有联系方式。逾期末提出的，视为放弃申诉权利。本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联系电话： 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0753-3238673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（城市规划股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endParaRPr lang="en-US" altLang="zh-CN" sz="27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广东美斯金属制品有限公司生产厂区设计——总平面规划图-Model"/>
          <p:cNvPicPr>
            <a:picLocks noChangeAspect="1"/>
          </p:cNvPicPr>
          <p:nvPr/>
        </p:nvPicPr>
        <p:blipFill>
          <a:blip r:embed="rId1"/>
          <a:srcRect t="3609" b="3429"/>
          <a:stretch>
            <a:fillRect/>
          </a:stretch>
        </p:blipFill>
        <p:spPr>
          <a:xfrm>
            <a:off x="9686925" y="2560320"/>
            <a:ext cx="20125690" cy="170516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553b81bd-cf0d-42bf-a2bc-1256bbb39e67"/>
  <p:tag name="COMMONDATA" val="eyJoZGlkIjoiZjVlMDU2NjFjMWY4NTI2M2I0YTczMzFlYmRkZTFiNWUifQ=="/>
  <p:tag name="commondata" val="eyJoZGlkIjoiNjdmOWRlMGY3YzQ2NmRlYmU4Y2ZjZWJhOTRlOGIzNj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593</Words>
  <Application>WPS 演示</Application>
  <PresentationFormat>自定义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等线 Light</vt:lpstr>
      <vt:lpstr>Calibri Light</vt:lpstr>
      <vt:lpstr>等线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AMD</cp:lastModifiedBy>
  <cp:revision>123</cp:revision>
  <dcterms:created xsi:type="dcterms:W3CDTF">2021-06-04T03:10:00Z</dcterms:created>
  <dcterms:modified xsi:type="dcterms:W3CDTF">2025-07-03T00:59:08Z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C8C130FEAADA413591B0C080C6AC23CE_13</vt:lpwstr>
  </property>
  <property fmtid="{D5CDD505-2E9C-101B-9397-08002B2CF9AE}" pid="3" name="KSOProductBuildVer">
    <vt:lpwstr>2052-11.1.0.14036</vt:lpwstr>
  </property>
  <property fmtid="{D5CDD505-2E9C-101B-9397-08002B2CF9AE}" pid="4" name="KSOSaveFontToCloudKey">
    <vt:lpwstr>890751066_btnclosed</vt:lpwstr>
  </property>
</Properties>
</file>