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8" r:id="rId3"/>
  </p:sldIdLst>
  <p:sldSz cx="30239970" cy="21383625"/>
  <p:notesSz cx="6858000" cy="9144000"/>
  <p:custDataLst>
    <p:tags r:id="rId9"/>
  </p:custDataLst>
  <p:defaultTextStyle>
    <a:defPPr>
      <a:defRPr lang="zh-CN"/>
    </a:defPPr>
    <a:lvl1pPr marL="0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1pPr>
    <a:lvl2pPr marL="1238885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2pPr>
    <a:lvl3pPr marL="2477770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3pPr>
    <a:lvl4pPr marL="3716655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4pPr>
    <a:lvl5pPr marL="4956175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5pPr>
    <a:lvl6pPr marL="6195060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6pPr>
    <a:lvl7pPr marL="7433945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7pPr>
    <a:lvl8pPr marL="8672830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8pPr>
    <a:lvl9pPr marL="9911715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51" userDrawn="1">
          <p15:clr>
            <a:srgbClr val="A4A3A4"/>
          </p15:clr>
        </p15:guide>
        <p15:guide id="2" pos="848" userDrawn="1">
          <p15:clr>
            <a:srgbClr val="A4A3A4"/>
          </p15:clr>
        </p15:guide>
        <p15:guide id="3" pos="18866" userDrawn="1">
          <p15:clr>
            <a:srgbClr val="A4A3A4"/>
          </p15:clr>
        </p15:guide>
        <p15:guide id="4" pos="10742" userDrawn="1">
          <p15:clr>
            <a:srgbClr val="A4A3A4"/>
          </p15:clr>
        </p15:guide>
        <p15:guide id="5" orient="horz" pos="6702" userDrawn="1">
          <p15:clr>
            <a:srgbClr val="A4A3A4"/>
          </p15:clr>
        </p15:guide>
        <p15:guide id="6" orient="horz" pos="1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CDB1"/>
    <a:srgbClr val="DE914D"/>
    <a:srgbClr val="EB8AEB"/>
    <a:srgbClr val="548235"/>
    <a:srgbClr val="FF7FFE"/>
    <a:srgbClr val="FB00F9"/>
    <a:srgbClr val="3C71A9"/>
    <a:srgbClr val="4489CA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37" d="100"/>
          <a:sy n="37" d="100"/>
        </p:scale>
        <p:origin x="1362" y="114"/>
      </p:cViewPr>
      <p:guideLst>
        <p:guide orient="horz" pos="13251"/>
        <p:guide pos="848"/>
        <p:guide pos="18866"/>
        <p:guide pos="10742"/>
        <p:guide orient="horz" pos="6702"/>
        <p:guide orient="horz" pos="1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gs" Target="tags/tag1.xml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6873" y="1143000"/>
            <a:ext cx="4364254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8022" y="3499590"/>
            <a:ext cx="25704245" cy="7444669"/>
          </a:xfrm>
        </p:spPr>
        <p:txBody>
          <a:bodyPr anchor="b"/>
          <a:lstStyle>
            <a:lvl1pPr algn="ctr">
              <a:defRPr sz="1871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036" y="11231355"/>
            <a:ext cx="22680216" cy="5162758"/>
          </a:xfrm>
        </p:spPr>
        <p:txBody>
          <a:bodyPr/>
          <a:lstStyle>
            <a:lvl1pPr marL="0" indent="0" algn="ctr">
              <a:buNone/>
              <a:defRPr sz="7485"/>
            </a:lvl1pPr>
            <a:lvl2pPr marL="1425575" indent="0" algn="ctr">
              <a:buNone/>
              <a:defRPr sz="6235"/>
            </a:lvl2pPr>
            <a:lvl3pPr marL="2851150" indent="0" algn="ctr">
              <a:buNone/>
              <a:defRPr sz="5615"/>
            </a:lvl3pPr>
            <a:lvl4pPr marL="4276725" indent="0" algn="ctr">
              <a:buNone/>
              <a:defRPr sz="4990"/>
            </a:lvl4pPr>
            <a:lvl5pPr marL="5702300" indent="0" algn="ctr">
              <a:buNone/>
              <a:defRPr sz="4990"/>
            </a:lvl5pPr>
            <a:lvl6pPr marL="7127875" indent="0" algn="ctr">
              <a:buNone/>
              <a:defRPr sz="4990"/>
            </a:lvl6pPr>
            <a:lvl7pPr marL="8553450" indent="0" algn="ctr">
              <a:buNone/>
              <a:defRPr sz="4990"/>
            </a:lvl7pPr>
            <a:lvl8pPr marL="9979025" indent="0" algn="ctr">
              <a:buNone/>
              <a:defRPr sz="4990"/>
            </a:lvl8pPr>
            <a:lvl9pPr marL="11404600" indent="0" algn="ctr">
              <a:buNone/>
              <a:defRPr sz="499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40708" y="1138480"/>
            <a:ext cx="6520562" cy="1812163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2079021" y="1138480"/>
            <a:ext cx="19183683" cy="18121634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272" y="5331063"/>
            <a:ext cx="26082248" cy="8894992"/>
          </a:xfrm>
        </p:spPr>
        <p:txBody>
          <a:bodyPr anchor="b"/>
          <a:lstStyle>
            <a:lvl1pPr>
              <a:defRPr sz="1871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63272" y="14310205"/>
            <a:ext cx="26082248" cy="4677666"/>
          </a:xfrm>
        </p:spPr>
        <p:txBody>
          <a:bodyPr/>
          <a:lstStyle>
            <a:lvl1pPr marL="0" indent="0">
              <a:buNone/>
              <a:defRPr sz="7485">
                <a:solidFill>
                  <a:schemeClr val="tx1"/>
                </a:solidFill>
              </a:defRPr>
            </a:lvl1pPr>
            <a:lvl2pPr marL="1425575" indent="0">
              <a:buNone/>
              <a:defRPr sz="6235">
                <a:solidFill>
                  <a:schemeClr val="tx1">
                    <a:tint val="75000"/>
                  </a:schemeClr>
                </a:solidFill>
              </a:defRPr>
            </a:lvl2pPr>
            <a:lvl3pPr marL="2851150" indent="0">
              <a:buNone/>
              <a:defRPr sz="5615">
                <a:solidFill>
                  <a:schemeClr val="tx1">
                    <a:tint val="75000"/>
                  </a:schemeClr>
                </a:solidFill>
              </a:defRPr>
            </a:lvl3pPr>
            <a:lvl4pPr marL="4276725" indent="0">
              <a:buNone/>
              <a:defRPr sz="4990">
                <a:solidFill>
                  <a:schemeClr val="tx1">
                    <a:tint val="75000"/>
                  </a:schemeClr>
                </a:solidFill>
              </a:defRPr>
            </a:lvl4pPr>
            <a:lvl5pPr marL="5702300" indent="0">
              <a:buNone/>
              <a:defRPr sz="4990">
                <a:solidFill>
                  <a:schemeClr val="tx1">
                    <a:tint val="75000"/>
                  </a:schemeClr>
                </a:solidFill>
              </a:defRPr>
            </a:lvl5pPr>
            <a:lvl6pPr marL="7127875" indent="0">
              <a:buNone/>
              <a:defRPr sz="4990">
                <a:solidFill>
                  <a:schemeClr val="tx1">
                    <a:tint val="75000"/>
                  </a:schemeClr>
                </a:solidFill>
              </a:defRPr>
            </a:lvl6pPr>
            <a:lvl7pPr marL="8553450" indent="0">
              <a:buNone/>
              <a:defRPr sz="4990">
                <a:solidFill>
                  <a:schemeClr val="tx1">
                    <a:tint val="75000"/>
                  </a:schemeClr>
                </a:solidFill>
              </a:defRPr>
            </a:lvl7pPr>
            <a:lvl8pPr marL="9979025" indent="0">
              <a:buNone/>
              <a:defRPr sz="4990">
                <a:solidFill>
                  <a:schemeClr val="tx1">
                    <a:tint val="75000"/>
                  </a:schemeClr>
                </a:solidFill>
              </a:defRPr>
            </a:lvl8pPr>
            <a:lvl9pPr marL="11404600" indent="0">
              <a:buNone/>
              <a:defRPr sz="49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079020" y="5692400"/>
            <a:ext cx="12852122" cy="1356771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309146" y="5692400"/>
            <a:ext cx="12852122" cy="1356771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1138485"/>
            <a:ext cx="26082248" cy="413317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82962" y="5241960"/>
            <a:ext cx="12793057" cy="2569003"/>
          </a:xfrm>
        </p:spPr>
        <p:txBody>
          <a:bodyPr anchor="b"/>
          <a:lstStyle>
            <a:lvl1pPr marL="0" indent="0">
              <a:buNone/>
              <a:defRPr sz="7485" b="1"/>
            </a:lvl1pPr>
            <a:lvl2pPr marL="1425575" indent="0">
              <a:buNone/>
              <a:defRPr sz="6235" b="1"/>
            </a:lvl2pPr>
            <a:lvl3pPr marL="2851150" indent="0">
              <a:buNone/>
              <a:defRPr sz="5615" b="1"/>
            </a:lvl3pPr>
            <a:lvl4pPr marL="4276725" indent="0">
              <a:buNone/>
              <a:defRPr sz="4990" b="1"/>
            </a:lvl4pPr>
            <a:lvl5pPr marL="5702300" indent="0">
              <a:buNone/>
              <a:defRPr sz="4990" b="1"/>
            </a:lvl5pPr>
            <a:lvl6pPr marL="7127875" indent="0">
              <a:buNone/>
              <a:defRPr sz="4990" b="1"/>
            </a:lvl6pPr>
            <a:lvl7pPr marL="8553450" indent="0">
              <a:buNone/>
              <a:defRPr sz="4990" b="1"/>
            </a:lvl7pPr>
            <a:lvl8pPr marL="9979025" indent="0">
              <a:buNone/>
              <a:defRPr sz="4990" b="1"/>
            </a:lvl8pPr>
            <a:lvl9pPr marL="11404600" indent="0">
              <a:buNone/>
              <a:defRPr sz="499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082962" y="7810963"/>
            <a:ext cx="12793057" cy="1148875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5309148" y="5241960"/>
            <a:ext cx="12856061" cy="2569003"/>
          </a:xfrm>
        </p:spPr>
        <p:txBody>
          <a:bodyPr anchor="b"/>
          <a:lstStyle>
            <a:lvl1pPr marL="0" indent="0">
              <a:buNone/>
              <a:defRPr sz="7485" b="1"/>
            </a:lvl1pPr>
            <a:lvl2pPr marL="1425575" indent="0">
              <a:buNone/>
              <a:defRPr sz="6235" b="1"/>
            </a:lvl2pPr>
            <a:lvl3pPr marL="2851150" indent="0">
              <a:buNone/>
              <a:defRPr sz="5615" b="1"/>
            </a:lvl3pPr>
            <a:lvl4pPr marL="4276725" indent="0">
              <a:buNone/>
              <a:defRPr sz="4990" b="1"/>
            </a:lvl4pPr>
            <a:lvl5pPr marL="5702300" indent="0">
              <a:buNone/>
              <a:defRPr sz="4990" b="1"/>
            </a:lvl5pPr>
            <a:lvl6pPr marL="7127875" indent="0">
              <a:buNone/>
              <a:defRPr sz="4990" b="1"/>
            </a:lvl6pPr>
            <a:lvl7pPr marL="8553450" indent="0">
              <a:buNone/>
              <a:defRPr sz="4990" b="1"/>
            </a:lvl7pPr>
            <a:lvl8pPr marL="9979025" indent="0">
              <a:buNone/>
              <a:defRPr sz="4990" b="1"/>
            </a:lvl8pPr>
            <a:lvl9pPr marL="11404600" indent="0">
              <a:buNone/>
              <a:defRPr sz="499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15309148" y="7810963"/>
            <a:ext cx="12856061" cy="1148875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1425575"/>
            <a:ext cx="9753280" cy="4989513"/>
          </a:xfrm>
        </p:spPr>
        <p:txBody>
          <a:bodyPr anchor="b"/>
          <a:lstStyle>
            <a:lvl1pPr>
              <a:defRPr sz="998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856061" y="3078850"/>
            <a:ext cx="15309146" cy="15196234"/>
          </a:xfrm>
        </p:spPr>
        <p:txBody>
          <a:bodyPr/>
          <a:lstStyle>
            <a:lvl1pPr>
              <a:defRPr sz="9980"/>
            </a:lvl1pPr>
            <a:lvl2pPr>
              <a:defRPr sz="8730"/>
            </a:lvl2pPr>
            <a:lvl3pPr>
              <a:defRPr sz="7485"/>
            </a:lvl3pPr>
            <a:lvl4pPr>
              <a:defRPr sz="6235"/>
            </a:lvl4pPr>
            <a:lvl5pPr>
              <a:defRPr sz="6235"/>
            </a:lvl5pPr>
            <a:lvl6pPr>
              <a:defRPr sz="6235"/>
            </a:lvl6pPr>
            <a:lvl7pPr>
              <a:defRPr sz="6235"/>
            </a:lvl7pPr>
            <a:lvl8pPr>
              <a:defRPr sz="6235"/>
            </a:lvl8pPr>
            <a:lvl9pPr>
              <a:defRPr sz="6235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082959" y="6415088"/>
            <a:ext cx="9753280" cy="11884743"/>
          </a:xfrm>
        </p:spPr>
        <p:txBody>
          <a:bodyPr/>
          <a:lstStyle>
            <a:lvl1pPr marL="0" indent="0">
              <a:buNone/>
              <a:defRPr sz="4990"/>
            </a:lvl1pPr>
            <a:lvl2pPr marL="1425575" indent="0">
              <a:buNone/>
              <a:defRPr sz="4365"/>
            </a:lvl2pPr>
            <a:lvl3pPr marL="2851150" indent="0">
              <a:buNone/>
              <a:defRPr sz="3740"/>
            </a:lvl3pPr>
            <a:lvl4pPr marL="4276725" indent="0">
              <a:buNone/>
              <a:defRPr sz="3120"/>
            </a:lvl4pPr>
            <a:lvl5pPr marL="5702300" indent="0">
              <a:buNone/>
              <a:defRPr sz="3120"/>
            </a:lvl5pPr>
            <a:lvl6pPr marL="7127875" indent="0">
              <a:buNone/>
              <a:defRPr sz="3120"/>
            </a:lvl6pPr>
            <a:lvl7pPr marL="8553450" indent="0">
              <a:buNone/>
              <a:defRPr sz="3120"/>
            </a:lvl7pPr>
            <a:lvl8pPr marL="9979025" indent="0">
              <a:buNone/>
              <a:defRPr sz="3120"/>
            </a:lvl8pPr>
            <a:lvl9pPr marL="11404600" indent="0">
              <a:buNone/>
              <a:defRPr sz="312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1425575"/>
            <a:ext cx="9753280" cy="4989513"/>
          </a:xfrm>
        </p:spPr>
        <p:txBody>
          <a:bodyPr anchor="b"/>
          <a:lstStyle>
            <a:lvl1pPr>
              <a:defRPr sz="998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56061" y="3078850"/>
            <a:ext cx="15309146" cy="15196234"/>
          </a:xfrm>
        </p:spPr>
        <p:txBody>
          <a:bodyPr anchor="t"/>
          <a:lstStyle>
            <a:lvl1pPr marL="0" indent="0">
              <a:buNone/>
              <a:defRPr sz="9980"/>
            </a:lvl1pPr>
            <a:lvl2pPr marL="1425575" indent="0">
              <a:buNone/>
              <a:defRPr sz="8730"/>
            </a:lvl2pPr>
            <a:lvl3pPr marL="2851150" indent="0">
              <a:buNone/>
              <a:defRPr sz="7485"/>
            </a:lvl3pPr>
            <a:lvl4pPr marL="4276725" indent="0">
              <a:buNone/>
              <a:defRPr sz="6235"/>
            </a:lvl4pPr>
            <a:lvl5pPr marL="5702300" indent="0">
              <a:buNone/>
              <a:defRPr sz="6235"/>
            </a:lvl5pPr>
            <a:lvl6pPr marL="7127875" indent="0">
              <a:buNone/>
              <a:defRPr sz="6235"/>
            </a:lvl6pPr>
            <a:lvl7pPr marL="8553450" indent="0">
              <a:buNone/>
              <a:defRPr sz="6235"/>
            </a:lvl7pPr>
            <a:lvl8pPr marL="9979025" indent="0">
              <a:buNone/>
              <a:defRPr sz="6235"/>
            </a:lvl8pPr>
            <a:lvl9pPr marL="11404600" indent="0">
              <a:buNone/>
              <a:defRPr sz="6235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082959" y="6415088"/>
            <a:ext cx="9753280" cy="11884743"/>
          </a:xfrm>
        </p:spPr>
        <p:txBody>
          <a:bodyPr/>
          <a:lstStyle>
            <a:lvl1pPr marL="0" indent="0">
              <a:buNone/>
              <a:defRPr sz="4990"/>
            </a:lvl1pPr>
            <a:lvl2pPr marL="1425575" indent="0">
              <a:buNone/>
              <a:defRPr sz="4365"/>
            </a:lvl2pPr>
            <a:lvl3pPr marL="2851150" indent="0">
              <a:buNone/>
              <a:defRPr sz="3740"/>
            </a:lvl3pPr>
            <a:lvl4pPr marL="4276725" indent="0">
              <a:buNone/>
              <a:defRPr sz="3120"/>
            </a:lvl4pPr>
            <a:lvl5pPr marL="5702300" indent="0">
              <a:buNone/>
              <a:defRPr sz="3120"/>
            </a:lvl5pPr>
            <a:lvl6pPr marL="7127875" indent="0">
              <a:buNone/>
              <a:defRPr sz="3120"/>
            </a:lvl6pPr>
            <a:lvl7pPr marL="8553450" indent="0">
              <a:buNone/>
              <a:defRPr sz="3120"/>
            </a:lvl7pPr>
            <a:lvl8pPr marL="9979025" indent="0">
              <a:buNone/>
              <a:defRPr sz="3120"/>
            </a:lvl8pPr>
            <a:lvl9pPr marL="11404600" indent="0">
              <a:buNone/>
              <a:defRPr sz="312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9020" y="1138485"/>
            <a:ext cx="26082248" cy="413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9020" y="5692400"/>
            <a:ext cx="26082248" cy="1356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79020" y="19819457"/>
            <a:ext cx="6804065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17096" y="19819457"/>
            <a:ext cx="10206097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57203" y="19819457"/>
            <a:ext cx="6804065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2851150" rtl="0" eaLnBrk="1" latinLnBrk="0" hangingPunct="1">
        <a:lnSpc>
          <a:spcPct val="90000"/>
        </a:lnSpc>
        <a:spcBef>
          <a:spcPct val="0"/>
        </a:spcBef>
        <a:buNone/>
        <a:defRPr sz="137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13105" indent="-713105" algn="l" defTabSz="2851150" rtl="0" eaLnBrk="1" latinLnBrk="0" hangingPunct="1">
        <a:lnSpc>
          <a:spcPct val="90000"/>
        </a:lnSpc>
        <a:spcBef>
          <a:spcPts val="3120"/>
        </a:spcBef>
        <a:buFont typeface="Arial" panose="020B0604020202020204" pitchFamily="34" charset="0"/>
        <a:buChar char="•"/>
        <a:defRPr sz="8730" kern="1200">
          <a:solidFill>
            <a:schemeClr val="tx1"/>
          </a:solidFill>
          <a:latin typeface="+mn-lt"/>
          <a:ea typeface="+mn-ea"/>
          <a:cs typeface="+mn-cs"/>
        </a:defRPr>
      </a:lvl1pPr>
      <a:lvl2pPr marL="2138680" indent="-713105" algn="l" defTabSz="2851150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7485" kern="1200">
          <a:solidFill>
            <a:schemeClr val="tx1"/>
          </a:solidFill>
          <a:latin typeface="+mn-lt"/>
          <a:ea typeface="+mn-ea"/>
          <a:cs typeface="+mn-cs"/>
        </a:defRPr>
      </a:lvl2pPr>
      <a:lvl3pPr marL="3564255" indent="-713105" algn="l" defTabSz="2851150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6235" kern="1200">
          <a:solidFill>
            <a:schemeClr val="tx1"/>
          </a:solidFill>
          <a:latin typeface="+mn-lt"/>
          <a:ea typeface="+mn-ea"/>
          <a:cs typeface="+mn-cs"/>
        </a:defRPr>
      </a:lvl3pPr>
      <a:lvl4pPr marL="4989830" indent="-713105" algn="l" defTabSz="2851150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5615" kern="1200">
          <a:solidFill>
            <a:schemeClr val="tx1"/>
          </a:solidFill>
          <a:latin typeface="+mn-lt"/>
          <a:ea typeface="+mn-ea"/>
          <a:cs typeface="+mn-cs"/>
        </a:defRPr>
      </a:lvl4pPr>
      <a:lvl5pPr marL="6415405" indent="-713105" algn="l" defTabSz="2851150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5615" kern="1200">
          <a:solidFill>
            <a:schemeClr val="tx1"/>
          </a:solidFill>
          <a:latin typeface="+mn-lt"/>
          <a:ea typeface="+mn-ea"/>
          <a:cs typeface="+mn-cs"/>
        </a:defRPr>
      </a:lvl5pPr>
      <a:lvl6pPr marL="7840980" indent="-713105" algn="l" defTabSz="2851150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5615" kern="1200">
          <a:solidFill>
            <a:schemeClr val="tx1"/>
          </a:solidFill>
          <a:latin typeface="+mn-lt"/>
          <a:ea typeface="+mn-ea"/>
          <a:cs typeface="+mn-cs"/>
        </a:defRPr>
      </a:lvl6pPr>
      <a:lvl7pPr marL="9266555" indent="-713105" algn="l" defTabSz="2851150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5615" kern="1200">
          <a:solidFill>
            <a:schemeClr val="tx1"/>
          </a:solidFill>
          <a:latin typeface="+mn-lt"/>
          <a:ea typeface="+mn-ea"/>
          <a:cs typeface="+mn-cs"/>
        </a:defRPr>
      </a:lvl7pPr>
      <a:lvl8pPr marL="10692130" indent="-713105" algn="l" defTabSz="2851150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5615" kern="1200">
          <a:solidFill>
            <a:schemeClr val="tx1"/>
          </a:solidFill>
          <a:latin typeface="+mn-lt"/>
          <a:ea typeface="+mn-ea"/>
          <a:cs typeface="+mn-cs"/>
        </a:defRPr>
      </a:lvl8pPr>
      <a:lvl9pPr marL="12117705" indent="-713105" algn="l" defTabSz="2851150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56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1pPr>
      <a:lvl2pPr marL="1425575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2pPr>
      <a:lvl3pPr marL="2851150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3pPr>
      <a:lvl4pPr marL="4276725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4pPr>
      <a:lvl5pPr marL="5702300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5pPr>
      <a:lvl6pPr marL="7127875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6pPr>
      <a:lvl7pPr marL="8553450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7pPr>
      <a:lvl8pPr marL="9979025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8pPr>
      <a:lvl9pPr marL="11404600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320675" y="1986915"/>
            <a:ext cx="16106140" cy="19123660"/>
          </a:xfrm>
          <a:prstGeom prst="rect">
            <a:avLst/>
          </a:prstGeom>
          <a:solidFill>
            <a:srgbClr val="D8CDB1"/>
          </a:solidFill>
          <a:ln w="222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0355" y="181610"/>
            <a:ext cx="29649420" cy="1805305"/>
          </a:xfrm>
          <a:prstGeom prst="rect">
            <a:avLst/>
          </a:prstGeom>
          <a:solidFill>
            <a:srgbClr val="DE914D"/>
          </a:solidFill>
          <a:ln w="31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altLang="en-US" sz="8000" spc="30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建设工程规划许可变更批前公示</a:t>
            </a:r>
            <a:endParaRPr lang="zh-CN" altLang="en-US" sz="8000" spc="300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36575" y="2120265"/>
            <a:ext cx="15646400" cy="18804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公示类型：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批前公示</a:t>
            </a:r>
            <a:endParaRPr lang="zh-CN" altLang="en-US" sz="27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 fontAlgn="auto">
              <a:lnSpc>
                <a:spcPct val="160000"/>
              </a:lnSpc>
            </a:pPr>
            <a:r>
              <a:rPr lang="zh-CN" altLang="en-US"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公示时间：</a:t>
            </a:r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0000"/>
              </a:lnSpc>
            </a:pPr>
            <a:r>
              <a:rPr lang="zh-CN" altLang="en-US"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公示期限：</a:t>
            </a:r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2025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</a:t>
            </a:r>
            <a:r>
              <a:rPr lang="zh-CN" altLang="en-US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17</a:t>
            </a:r>
            <a:r>
              <a:rPr lang="zh-CN" altLang="en-US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r>
              <a:rPr lang="en-US" altLang="zh-CN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至</a:t>
            </a:r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2025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</a:t>
            </a:r>
            <a:r>
              <a:rPr lang="zh-CN" altLang="en-US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26</a:t>
            </a:r>
            <a:r>
              <a:rPr lang="zh-CN" altLang="en-US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 fontAlgn="auto">
              <a:lnSpc>
                <a:spcPct val="160000"/>
              </a:lnSpc>
            </a:pPr>
            <a:r>
              <a:rPr lang="zh-CN" altLang="en-US"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公式方式：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(1)</a:t>
            </a:r>
            <a:r>
              <a:rPr lang="zh-CN" altLang="en-US" sz="27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兴宁市自然资源局门户网站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</a:t>
            </a:r>
            <a:r>
              <a:rPr lang="zh-CN" altLang="en-US" sz="27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http://www.xingning.gov.cn/zfjg/xnszrzyj/index.html 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0000"/>
              </a:lnSpc>
            </a:pPr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(2)建设项目现场公示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0000"/>
              </a:lnSpc>
            </a:pPr>
            <a:r>
              <a:rPr lang="zh-CN" altLang="en-US"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审批机关：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兴宁市自然资源局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0000"/>
              </a:lnSpc>
            </a:pPr>
            <a:r>
              <a:rPr lang="zh-CN" altLang="en-US"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建设单位：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兴宁市和创房地产开发有限公司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0000"/>
              </a:lnSpc>
            </a:pPr>
            <a:r>
              <a:rPr lang="zh-CN" altLang="en-US"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项目名称：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壹号湾项目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0000"/>
              </a:lnSpc>
            </a:pPr>
            <a:r>
              <a:rPr lang="zh-CN" altLang="en-US"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建设地点：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兴宁市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锦绣大道南侧、兴宁大道西侧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eaLnBrk="0">
              <a:lnSpc>
                <a:spcPct val="145000"/>
              </a:lnSpc>
              <a:spcBef>
                <a:spcPts val="815"/>
              </a:spcBef>
            </a:pPr>
            <a:r>
              <a:rPr lang="zh-CN" altLang="en-US"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公示内容</a:t>
            </a:r>
            <a:r>
              <a:rPr lang="zh-CN" altLang="en-US" sz="27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原证载数据：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总建筑面积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63541.89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㎡，计容建筑面积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49027.63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其中商业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2229.74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㎡、住宅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45917.86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㎡、物业管理用房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248.78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㎡、社区公共服务用房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420.21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，不计容建筑面积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14514.26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其中地下室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13233.98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㎡、首层架空及非机动车停放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1280.28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，基底面积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4939.44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㎡，建筑层次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:A5#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A6#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A10#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A11#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地上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20F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A8#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地上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18F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C1#(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门楼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地上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层，地下室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层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;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本次报建车位总数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778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其中标准车位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个，机械车位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386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2700" u="sng" kern="0" spc="70" dirty="0" smtClean="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 eaLnBrk="0">
              <a:lnSpc>
                <a:spcPct val="145000"/>
              </a:lnSpc>
              <a:spcBef>
                <a:spcPts val="815"/>
              </a:spcBef>
            </a:pP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拟变更后证载内容：总建筑面积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63513.42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㎡，计容建筑面积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49027.63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其中商业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2229.74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㎡、住宅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45917.86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㎡、物业管理用房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248.78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㎡、社区公共服务用房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420.21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，不计容建筑面积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14485.79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其中地下室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13233.98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㎡、首层架空及非机动车停放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1251.81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，基底面积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4910.97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㎡，建筑层次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:A5#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A6#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A10#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A11#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地上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20F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A8#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地上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18F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C1#(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门楼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地上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层，地下室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层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;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本次报建车位总数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778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其中标准车位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个，机械车位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386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</a:t>
            </a:r>
            <a:r>
              <a:rPr lang="en-US" altLang="zh-CN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</a:t>
            </a:r>
            <a:r>
              <a:rPr lang="zh-CN" altLang="en-US" sz="2700" u="sng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2700" kern="0" spc="70" dirty="0" smtClean="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 eaLnBrk="0">
              <a:lnSpc>
                <a:spcPct val="145000"/>
              </a:lnSpc>
              <a:spcBef>
                <a:spcPts val="815"/>
              </a:spcBef>
            </a:pPr>
            <a:r>
              <a:rPr lang="zh-CN" altLang="en-US" sz="2700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该</a:t>
            </a:r>
            <a:r>
              <a:rPr lang="zh-CN" altLang="en-US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图仅为示意图，准确数据以最后审批为准。我局拟核发该项目</a:t>
            </a:r>
            <a:r>
              <a:rPr lang="en-US" altLang="zh-CN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</a:t>
            </a:r>
            <a:r>
              <a:rPr lang="zh-CN" altLang="en-US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建设工程规划许可证</a:t>
            </a:r>
            <a:r>
              <a:rPr lang="en-US" altLang="zh-CN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》</a:t>
            </a:r>
            <a:r>
              <a:rPr lang="zh-CN" altLang="en-US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，现予公示</a:t>
            </a:r>
            <a:r>
              <a:rPr lang="zh-CN" altLang="en-US" sz="2700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2700" kern="0" spc="70" dirty="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0000"/>
              </a:lnSpc>
            </a:pPr>
            <a:r>
              <a:rPr lang="en-US" altLang="zh-CN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凡与以上事项有重大利益关系的关系人（单位）可依照《中华人民共和国城乡规划法》及《广东省城乡规划条例》的规定，在公示之日起10日内以真实身份向我局提出书面意见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并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附有联系方式。逾期末提出的，视为放弃申诉权利。本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方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案涉及的利害关系人，依法享有听证权，如需要求听证的，应于本方案公示期限内向兴宁市自然资源局提出申请参加听证，逾期未提出申请，视为放弃。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eaLnBrk="0">
              <a:lnSpc>
                <a:spcPct val="145000"/>
              </a:lnSpc>
              <a:spcBef>
                <a:spcPts val="815"/>
              </a:spcBef>
            </a:pPr>
            <a:r>
              <a:rPr lang="zh-CN" altLang="en-US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联系电话： </a:t>
            </a:r>
            <a:r>
              <a:rPr lang="en-US" altLang="zh-CN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0753-3238673</a:t>
            </a:r>
            <a:r>
              <a:rPr lang="zh-CN" altLang="en-US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（城市规划股</a:t>
            </a:r>
            <a:r>
              <a:rPr lang="zh-CN" altLang="en-US" sz="2700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endParaRPr lang="en-US" altLang="zh-CN" sz="2700" kern="0" spc="70" dirty="0" smtClean="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 eaLnBrk="0">
              <a:lnSpc>
                <a:spcPct val="145000"/>
              </a:lnSpc>
              <a:spcBef>
                <a:spcPts val="815"/>
              </a:spcBef>
            </a:pPr>
            <a:endParaRPr lang="en-US" altLang="zh-CN" sz="27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r" fontAlgn="auto">
              <a:lnSpc>
                <a:spcPct val="160000"/>
              </a:lnSpc>
            </a:pPr>
            <a:r>
              <a:rPr lang="zh-CN" altLang="en-US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宁市自然资源局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r" fontAlgn="auto">
              <a:lnSpc>
                <a:spcPct val="160000"/>
              </a:lnSpc>
            </a:pP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</a:t>
            </a:r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</a:t>
            </a:r>
            <a:r>
              <a:rPr lang="zh-CN" altLang="en-US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17</a:t>
            </a:r>
            <a:r>
              <a:rPr lang="zh-CN" altLang="en-US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0355" y="168910"/>
            <a:ext cx="29649420" cy="2094166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彩总1230"/>
          <p:cNvPicPr>
            <a:picLocks noChangeAspect="1"/>
          </p:cNvPicPr>
          <p:nvPr/>
        </p:nvPicPr>
        <p:blipFill>
          <a:blip r:embed="rId1"/>
          <a:srcRect t="1229" b="4451"/>
          <a:stretch>
            <a:fillRect/>
          </a:stretch>
        </p:blipFill>
        <p:spPr>
          <a:xfrm>
            <a:off x="16640175" y="2146935"/>
            <a:ext cx="13145135" cy="1875028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553b81bd-cf0d-42bf-a2bc-1256bbb39e67"/>
  <p:tag name="COMMONDATA" val="eyJoZGlkIjoiZjVlMDU2NjFjMWY4NTI2M2I0YTczMzFlYmRkZTFiNWUifQ=="/>
  <p:tag name="commondata" val="eyJoZGlkIjoiNjdmOWRlMGY3YzQ2NmRlYmU4Y2ZjZWJhOTRlOGIzNjQifQ==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995</Words>
  <Application>WPS 演示</Application>
  <PresentationFormat>自定义</PresentationFormat>
  <Paragraphs>20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宋体</vt:lpstr>
      <vt:lpstr>Wingdings</vt:lpstr>
      <vt:lpstr>微软雅黑</vt:lpstr>
      <vt:lpstr>Calibri</vt:lpstr>
      <vt:lpstr>Arial Unicode MS</vt:lpstr>
      <vt:lpstr>等线 Light</vt:lpstr>
      <vt:lpstr>Calibri Light</vt:lpstr>
      <vt:lpstr>等线</vt:lpstr>
      <vt:lpstr>Office 主题​​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AMD</cp:lastModifiedBy>
  <cp:revision>118</cp:revision>
  <dcterms:created xsi:type="dcterms:W3CDTF">2021-06-04T03:10:00Z</dcterms:created>
  <dcterms:modified xsi:type="dcterms:W3CDTF">2025-07-17T00:46:28Z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8B734D43342644AA8811B14653396642_12</vt:lpwstr>
  </property>
  <property fmtid="{D5CDD505-2E9C-101B-9397-08002B2CF9AE}" pid="3" name="KSOProductBuildVer">
    <vt:lpwstr>2052-11.1.0.14036</vt:lpwstr>
  </property>
  <property fmtid="{D5CDD505-2E9C-101B-9397-08002B2CF9AE}" pid="4" name="KSOSaveFontToCloudKey">
    <vt:lpwstr>890751066_btnclosed</vt:lpwstr>
  </property>
</Properties>
</file>