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39970" cy="21383625"/>
  <p:notesSz cx="6858000" cy="9144000"/>
  <p:custDataLst>
    <p:tags r:id="rId9"/>
  </p:custDataLst>
  <p:defaultTextStyle>
    <a:defPPr>
      <a:defRPr lang="zh-CN"/>
    </a:defPPr>
    <a:lvl1pPr marL="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888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777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665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617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506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394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283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171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51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66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702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362" y="114"/>
      </p:cViewPr>
      <p:guideLst>
        <p:guide orient="horz" pos="13251"/>
        <p:guide pos="848"/>
        <p:guide pos="18866"/>
        <p:guide pos="10742"/>
        <p:guide orient="horz" pos="6702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873" y="1143000"/>
            <a:ext cx="436425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8485"/>
            <a:ext cx="26082248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92400"/>
            <a:ext cx="26082248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819457"/>
            <a:ext cx="1020609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0355" y="181610"/>
            <a:ext cx="29649420" cy="180530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建设工程规划许可批前公示</a:t>
            </a:r>
            <a:endParaRPr lang="zh-CN" altLang="en-US" sz="8000" spc="30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55" y="168910"/>
            <a:ext cx="29649420" cy="2094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索引"/>
          <p:cNvPicPr>
            <a:picLocks noChangeAspect="1"/>
          </p:cNvPicPr>
          <p:nvPr/>
        </p:nvPicPr>
        <p:blipFill>
          <a:blip r:embed="rId1"/>
          <a:srcRect l="12576" t="613" r="35443" b="60273"/>
          <a:stretch>
            <a:fillRect/>
          </a:stretch>
        </p:blipFill>
        <p:spPr>
          <a:xfrm>
            <a:off x="23879175" y="14576425"/>
            <a:ext cx="6070600" cy="6462395"/>
          </a:xfrm>
          <a:prstGeom prst="rect">
            <a:avLst/>
          </a:prstGeom>
        </p:spPr>
      </p:pic>
      <p:pic>
        <p:nvPicPr>
          <p:cNvPr id="5" name="图片 4" descr="3-梅州兴宁供电局新陂供电所技术业务用房 14"/>
          <p:cNvPicPr>
            <a:picLocks noChangeAspect="1"/>
          </p:cNvPicPr>
          <p:nvPr/>
        </p:nvPicPr>
        <p:blipFill>
          <a:blip r:embed="rId2"/>
          <a:srcRect t="5256" r="32395" b="4144"/>
          <a:stretch>
            <a:fillRect/>
          </a:stretch>
        </p:blipFill>
        <p:spPr>
          <a:xfrm>
            <a:off x="9725660" y="2535555"/>
            <a:ext cx="19968210" cy="1832165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0675" y="1986915"/>
            <a:ext cx="9743440" cy="19123660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0680" y="1975485"/>
            <a:ext cx="9704070" cy="18573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500" spc="30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3500" spc="300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公示类型：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公式方式：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广东电网有限责任公司梅州兴宁供电局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梅州兴宁供电局新陂供电所技术业务用房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锦绣大道南侧、兴宁大道西侧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建设单位根据已审批规划方案，拟申请建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</a:t>
            </a:r>
            <a:r>
              <a:rPr lang="en-US" altLang="zh-CN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栋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技术业务用房，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地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层</a:t>
            </a:r>
            <a:r>
              <a:rPr 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，基底面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304.50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，总建筑面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1241.20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㎡。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该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图仅为示意图，准确数据以最后审批为准。我局拟核发该项目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建设工程规划许可证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，现予公示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700" kern="0" spc="7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附有联系方式。逾期末提出的，视为放弃申诉权利。本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联系电话： 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0753-3238673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（城市规划股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endParaRPr lang="en-US" altLang="zh-CN" sz="27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553b81bd-cf0d-42bf-a2bc-1256bbb39e67"/>
  <p:tag name="COMMONDATA" val="eyJoZGlkIjoiMTI4MDZjMDAxZmM3YmUwYThlNTNlMzQwYTNmZDdiZmUifQ=="/>
  <p:tag name="commondata" val="eyJoZGlkIjoiNjdmOWRlMGY3YzQ2NmRlYmU4Y2ZjZWJhOTRlOGIzNj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580</Words>
  <Application>WPS 演示</Application>
  <PresentationFormat>自定义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等线</vt:lpstr>
      <vt:lpstr>Arial Unicode MS</vt:lpstr>
      <vt:lpstr>等线 Light</vt:lpstr>
      <vt:lpstr>Calibri Light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GIGATYBE2</cp:lastModifiedBy>
  <cp:revision>119</cp:revision>
  <dcterms:created xsi:type="dcterms:W3CDTF">2021-06-04T03:10:00Z</dcterms:created>
  <dcterms:modified xsi:type="dcterms:W3CDTF">2025-11-26T07:51:14Z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8B734D43342644AA8811B14653396642_12</vt:lpwstr>
  </property>
  <property fmtid="{D5CDD505-2E9C-101B-9397-08002B2CF9AE}" pid="3" name="KSOProductBuildVer">
    <vt:lpwstr>2052-12.1.0.23542</vt:lpwstr>
  </property>
  <property fmtid="{D5CDD505-2E9C-101B-9397-08002B2CF9AE}" pid="4" name="KSOSaveFontToCloudKey">
    <vt:lpwstr>890751066_btnclosed</vt:lpwstr>
  </property>
</Properties>
</file>